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8" r:id="rId9"/>
    <p:sldId id="265" r:id="rId10"/>
    <p:sldId id="271" r:id="rId11"/>
    <p:sldId id="266" r:id="rId12"/>
    <p:sldId id="269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106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13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514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0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664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626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741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54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208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99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22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DE55C282-1295-4070-ACDF-1A323534250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291E72A-DBE3-4839-8C43-81ABC2D92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321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1891" y="1756569"/>
            <a:ext cx="11111345" cy="4574957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технологии литературного развития дошкольников в контексте реализации ФГОС ДО</a:t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Соломина Е.В. 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категории         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564775"/>
            <a:ext cx="11000509" cy="612861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Белоярская средняя школа № 14 структурное подразделение «Детский сад»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97813" y="-38349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45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5881" y="1461655"/>
            <a:ext cx="9872871" cy="4038600"/>
          </a:xfrm>
        </p:spPr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роектную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деятельность;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гровые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ситуации;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Продуктивную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макетов по содержанию художественных произведений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итературные игры;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еатрализованные игры.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https://raskrasdetstvo.com/upload/iblock/ee2/ee2d8e9306795ebe2e4bea4c7162c68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73" y="4434840"/>
            <a:ext cx="2367915" cy="175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2016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raskrasdetstvo.com/upload/iblock/ee2/ee2d8e9306795ebe2e4bea4c7162c68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045" y="457997"/>
            <a:ext cx="2367915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018" y="249015"/>
            <a:ext cx="9875520" cy="1356360"/>
          </a:xfrm>
        </p:spPr>
        <p:txBody>
          <a:bodyPr/>
          <a:lstStyle/>
          <a:p>
            <a:r>
              <a:rPr lang="ru-RU" dirty="0" smtClean="0"/>
              <a:t>Выставки</a:t>
            </a:r>
            <a:endParaRPr lang="ru-RU" dirty="0"/>
          </a:p>
        </p:txBody>
      </p:sp>
      <p:pic>
        <p:nvPicPr>
          <p:cNvPr id="6" name="Picture 3" descr="C:\Users\qwerty\Desktop\детфото\17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046" y="1968022"/>
            <a:ext cx="4997232" cy="37297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7" name="Рисунок 6" descr="C:\Users\qwerty\Desktop\детфото\173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303" y="456103"/>
            <a:ext cx="4334188" cy="350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qwerty\Desktop\детфото\1740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50" y="3307951"/>
            <a:ext cx="4283938" cy="32129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37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qwerty\Desktop\детфото\17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03" y="497379"/>
            <a:ext cx="4047373" cy="30355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 descr="https://raskrasdetstvo.com/upload/iblock/ee2/ee2d8e9306795ebe2e4bea4c7162c68f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56618" y="4918364"/>
            <a:ext cx="2019389" cy="1284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375" y="497380"/>
            <a:ext cx="4056698" cy="30355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076" y="3268288"/>
            <a:ext cx="4056699" cy="30355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8646" y="3167183"/>
            <a:ext cx="4047373" cy="30355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929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воспитанников направлено на педагогическое просвещение родителей в вопросах приобщения к книге, возрождение традиций семейного чтения, активное вовлечение родителей в образовательный процесс: участие в литературных проектах, досуговых мероприятиях.</a:t>
            </a:r>
          </a:p>
          <a:p>
            <a:endParaRPr lang="ru-RU" dirty="0"/>
          </a:p>
        </p:txBody>
      </p:sp>
      <p:pic>
        <p:nvPicPr>
          <p:cNvPr id="4" name="Рисунок 3" descr="https://raskrasdetstvo.com/upload/iblock/ee2/ee2d8e9306795ebe2e4bea4c7162c68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73" y="4434840"/>
            <a:ext cx="2367915" cy="175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4984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«Есть талант писателя, а  есть талант читателя»</a:t>
            </a:r>
          </a:p>
          <a:p>
            <a:pPr marL="45720" indent="0" algn="ctr">
              <a:buNone/>
            </a:pPr>
            <a:r>
              <a:rPr lang="ru-RU" sz="6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</a:p>
          <a:p>
            <a:pPr marL="45720" indent="0" algn="ctr">
              <a:buNone/>
            </a:pP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Маршак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raskrasdetstvo.com/upload/iblock/ee2/ee2d8e9306795ebe2e4bea4c7162c68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12" y="4569759"/>
            <a:ext cx="2367915" cy="175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669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Благоприятствует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и обогащению речи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развитию воображение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Расширяет представления детей об окружающем мире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первичные ценностные представления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Содействует развитию литературной речи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Приобщает к словесному творчеству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Вводит детей в мир чувств  и эмоций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s://raskrasdetstvo.com/upload/iblock/ee2/ee2d8e9306795ebe2e4bea4c7162c68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101" y="4542864"/>
            <a:ext cx="2367915" cy="175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298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526473"/>
            <a:ext cx="9875520" cy="135636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интереса к книге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Во- первых-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глобальная информатизация </a:t>
            </a:r>
          </a:p>
          <a:p>
            <a:pPr marL="45720" indent="0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Во- вторых-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засилье в СМИ (телевидении, прессе) рекламы</a:t>
            </a:r>
          </a:p>
          <a:p>
            <a:pPr marL="45720" indent="0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В-третьих-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финансовые трудности родителей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raskrasdetstvo.com/upload/iblock/ee2/ee2d8e9306795ebe2e4bea4c7162c68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37" y="4766983"/>
            <a:ext cx="2367915" cy="175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62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Оснло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58" y="287686"/>
            <a:ext cx="2956934" cy="220531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658815"/>
            <a:ext cx="9872871" cy="403860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        о</a:t>
            </a:r>
            <a:endParaRPr lang="ru-RU" dirty="0"/>
          </a:p>
          <a:p>
            <a:pPr marL="45720" indent="0">
              <a:buNone/>
            </a:pP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     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целью образовательного процесса в ДОУ согласно ФГОС ДО  является развитие личности дошкольника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приоритетные направления работы по приобщению дошкольников книге в ДОО.</a:t>
            </a:r>
          </a:p>
          <a:p>
            <a:endParaRPr lang="ru-RU" dirty="0"/>
          </a:p>
        </p:txBody>
      </p:sp>
      <p:pic>
        <p:nvPicPr>
          <p:cNvPr id="5" name="Рисунок 4" descr="https://raskrasdetstvo.com/upload/iblock/ee2/ee2d8e9306795ebe2e4bea4c7162c68f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973" y="4821115"/>
            <a:ext cx="2367915" cy="175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672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77" y="287216"/>
            <a:ext cx="3587128" cy="2444261"/>
          </a:xfrm>
        </p:spPr>
      </p:pic>
      <p:pic>
        <p:nvPicPr>
          <p:cNvPr id="5" name="Рисунок 4" descr="https://raskrasdetstvo.com/upload/iblock/ee2/ee2d8e9306795ebe2e4bea4c7162c68f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065" y="4768362"/>
            <a:ext cx="2367915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41310" y="2256691"/>
            <a:ext cx="10243039" cy="3038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5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 литературным развитием применительно к дошкольному возрасту понимается процесс, направленный на приобщение детей к литературе как искусству слова и совершенствование их способностей в разных видах художественно-речевой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(эмоционально-эстетическом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восприятии произведения, понимании произведения, выразительном чтении, пересказе,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инсценировании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словесном творчестве на основе произведения).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39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стандарте задачи приобщения к художественной литературе отражены в двух областях «Речевое развитие» и «Художественно-эстетическое развитие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raskrasdetstvo.com/upload/iblock/ee2/ee2d8e9306795ebe2e4bea4c7162c68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211" y="4777154"/>
            <a:ext cx="2367915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455" y="1821873"/>
            <a:ext cx="10079713" cy="40386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 направлена на знакомство детей с книжной культурой, детской литературой, понимание на слух текстов различных жанров детской литературы. В данной области основной акцент делается на знакомство детей с книгой как важным атрибутом культуры.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«Художественно-эстетическое развитие» – поставлена задача приобщения к художественной литературе как произведению искусства, наряду с другими видами искусства (музыка, изобразительное искусство), развитие восприятия произведений художественной литературы в единстве содержания и формы. Как важное средство развития и воспитания дошкольников художественная литература может быть успешно интегрирована в содержание других образовательных областей («Познавательное развитие», «Социально-коммуникативное развитие»).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250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qwerty\Desktop\детфото\169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71" y="549565"/>
            <a:ext cx="4204855" cy="5606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raskrasdetstvo.com/upload/iblock/ee2/ee2d8e9306795ebe2e4bea4c7162c68f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451" y="411480"/>
            <a:ext cx="2367915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qwerty\Desktop\детфото\17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595" y="549565"/>
            <a:ext cx="4204856" cy="5606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67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qwerty\Desktop\детфото\169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660" y="1376144"/>
            <a:ext cx="3584335" cy="4876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C:\Users\qwerty\Desktop\детфото\17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376144"/>
            <a:ext cx="3657600" cy="4876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qwerty\Desktop\детфото\16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480" y="420180"/>
            <a:ext cx="3657600" cy="4876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raskrasdetstvo.com/upload/iblock/ee2/ee2d8e9306795ebe2e4bea4c7162c68f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491" y="5296980"/>
            <a:ext cx="1777304" cy="1205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967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170</TotalTime>
  <Words>386</Words>
  <Application>Microsoft Office PowerPoint</Application>
  <PresentationFormat>Широкоэкранный</PresentationFormat>
  <Paragraphs>38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Corbel</vt:lpstr>
      <vt:lpstr>Times New Roman</vt:lpstr>
      <vt:lpstr>Базис</vt:lpstr>
      <vt:lpstr>Современные технологии литературного развития дошкольников в контексте реализации ФГОС ДО                                      Автор: Соломина Е.В.                                                                                                                             Воспитатель                                                                                                                                                                          1 квалификационной категории          </vt:lpstr>
      <vt:lpstr>Презентация PowerPoint</vt:lpstr>
      <vt:lpstr> Чтение художественной литературы:</vt:lpstr>
      <vt:lpstr>Снижение интереса к книге</vt:lpstr>
      <vt:lpstr>Оснло</vt:lpstr>
      <vt:lpstr>Презентация PowerPoint</vt:lpstr>
      <vt:lpstr>В стандарте задачи приобщения к художественной литературе отражены в двух областях «Речевое развитие» и «Художественно-эстетическое развитие»</vt:lpstr>
      <vt:lpstr>Презентация PowerPoint</vt:lpstr>
      <vt:lpstr>Презентация PowerPoint</vt:lpstr>
      <vt:lpstr>Презентация PowerPoint</vt:lpstr>
      <vt:lpstr>Выставки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технологии литературного развития дошкольников в контексте реализации ФГОС ДО</dc:title>
  <dc:creator>Администратор</dc:creator>
  <cp:lastModifiedBy>Галина Барышева</cp:lastModifiedBy>
  <cp:revision>20</cp:revision>
  <dcterms:created xsi:type="dcterms:W3CDTF">2023-11-27T09:09:21Z</dcterms:created>
  <dcterms:modified xsi:type="dcterms:W3CDTF">2023-11-29T08:44:26Z</dcterms:modified>
</cp:coreProperties>
</file>