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8" r:id="rId9"/>
    <p:sldId id="265" r:id="rId10"/>
    <p:sldId id="271" r:id="rId11"/>
    <p:sldId id="266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0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1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0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6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2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4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4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0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9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2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E55C282-1295-4070-ACDF-1A323534250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291E72A-DBE3-4839-8C43-81ABC2D9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2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891" y="1756569"/>
            <a:ext cx="11111345" cy="4574957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литературного развития дошкольников в контексте реализации ФГОС ДО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Соломина Е.В.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        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564775"/>
            <a:ext cx="11000509" cy="61286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Белоярская средняя школа № 14 структурное подразделение «Детский сад»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7813" y="-3834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5881" y="1461655"/>
            <a:ext cx="9872871" cy="4038600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роектную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ситуации;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Продуктивную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макетов по содержанию художественных произведений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итературные игры;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еатрализованные игры.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raskrasdetstvo.com/upload/iblock/ee2/ee2d8e9306795ebe2e4bea4c7162c6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73" y="4434840"/>
            <a:ext cx="236791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01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raskrasdetstvo.com/upload/iblock/ee2/ee2d8e9306795ebe2e4bea4c7162c6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045" y="457997"/>
            <a:ext cx="236791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8" y="249015"/>
            <a:ext cx="9875520" cy="1356360"/>
          </a:xfrm>
        </p:spPr>
        <p:txBody>
          <a:bodyPr/>
          <a:lstStyle/>
          <a:p>
            <a:r>
              <a:rPr lang="ru-RU" dirty="0" smtClean="0"/>
              <a:t>Выставки</a:t>
            </a:r>
            <a:endParaRPr lang="ru-RU" dirty="0"/>
          </a:p>
        </p:txBody>
      </p:sp>
      <p:pic>
        <p:nvPicPr>
          <p:cNvPr id="6" name="Picture 3" descr="C:\Users\qwerty\Desktop\детфото\17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3046" y="1968022"/>
            <a:ext cx="4997232" cy="3729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Рисунок 6" descr="C:\Users\qwerty\Desktop\детфото\17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03" y="456103"/>
            <a:ext cx="4334188" cy="350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qwerty\Desktop\детфото\174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50" y="3307951"/>
            <a:ext cx="4283938" cy="3212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werty\Desktop\детфото\1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3" y="497379"/>
            <a:ext cx="4047373" cy="3035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https://raskrasdetstvo.com/upload/iblock/ee2/ee2d8e9306795ebe2e4bea4c7162c68f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6618" y="4918364"/>
            <a:ext cx="2019389" cy="128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375" y="497380"/>
            <a:ext cx="4056698" cy="3035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76" y="3268288"/>
            <a:ext cx="4056699" cy="3035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646" y="3167183"/>
            <a:ext cx="4047373" cy="3035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2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 направлено на педагогическое просвещение родителей в вопросах приобщения к книге, возрождение традиций семейного чтения, активное вовлечение родителей в образовательный процесс: участие в литературных проектах, досуговых мероприятиях.</a:t>
            </a:r>
          </a:p>
          <a:p>
            <a:endParaRPr lang="ru-RU" dirty="0"/>
          </a:p>
        </p:txBody>
      </p:sp>
      <p:pic>
        <p:nvPicPr>
          <p:cNvPr id="4" name="Рисунок 3" descr="https://raskrasdetstvo.com/upload/iblock/ee2/ee2d8e9306795ebe2e4bea4c7162c6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73" y="4434840"/>
            <a:ext cx="236791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98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«Есть талант писателя, а  есть талант читателя»</a:t>
            </a:r>
          </a:p>
          <a:p>
            <a:pPr marL="45720" indent="0" algn="ctr"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pPr marL="4572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Маршак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raskrasdetstvo.com/upload/iblock/ee2/ee2d8e9306795ebe2e4bea4c7162c6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2" y="4569759"/>
            <a:ext cx="236791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6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Благоприятствует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 обогащению речи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воображение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представления детей об окружающем мире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первичные ценностные представления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развитию литературной речи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Приобщает к словесному творчеству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 детей в мир чувств  и эмоций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raskrasdetstvo.com/upload/iblock/ee2/ee2d8e9306795ebe2e4bea4c7162c6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01" y="4542864"/>
            <a:ext cx="236791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9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26473"/>
            <a:ext cx="9875520" cy="135636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интереса к книге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Во- первых-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глобальная информатизация </a:t>
            </a: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Во- вторых-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засилье в СМИ (телевидении, прессе) рекламы</a:t>
            </a: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В-третьих-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финансовые трудности родителей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raskrasdetstvo.com/upload/iblock/ee2/ee2d8e9306795ebe2e4bea4c7162c6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7" y="4766983"/>
            <a:ext cx="236791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2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Оснло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8" y="287686"/>
            <a:ext cx="2956934" cy="22053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58815"/>
            <a:ext cx="9872871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о</a:t>
            </a:r>
            <a:endParaRPr lang="ru-RU" dirty="0"/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образовательного процесса в ДОУ согласно ФГОС ДО  является развитие личности дошкольника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приоритетные направления работы по приобщению дошкольников книге в ДОО.</a:t>
            </a:r>
          </a:p>
          <a:p>
            <a:endParaRPr lang="ru-RU" dirty="0"/>
          </a:p>
        </p:txBody>
      </p:sp>
      <p:pic>
        <p:nvPicPr>
          <p:cNvPr id="5" name="Рисунок 4" descr="https://raskrasdetstvo.com/upload/iblock/ee2/ee2d8e9306795ebe2e4bea4c7162c6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73" y="4821115"/>
            <a:ext cx="236791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7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7" y="287216"/>
            <a:ext cx="3587128" cy="2444261"/>
          </a:xfrm>
        </p:spPr>
      </p:pic>
      <p:pic>
        <p:nvPicPr>
          <p:cNvPr id="5" name="Рисунок 4" descr="https://raskrasdetstvo.com/upload/iblock/ee2/ee2d8e9306795ebe2e4bea4c7162c6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65" y="4768362"/>
            <a:ext cx="236791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41310" y="2256691"/>
            <a:ext cx="10243039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литературным развитием применительно к дошкольному возрасту понимается процесс, направленный на приобщение детей к литературе как искусству слова и совершенствование их способностей в разных видах художественно-речевой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(эмоционально-эстетическом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восприятии произведения, понимании произведения, выразительном чтении, пересказе,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инсценировании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словесном творчестве на основе произведения).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стандарте задачи приобщения к художественной литературе отражены в двух областях «Речевое развитие» и «Художественно-эстетическое развитие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raskrasdetstvo.com/upload/iblock/ee2/ee2d8e9306795ebe2e4bea4c7162c6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11" y="4777154"/>
            <a:ext cx="236791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1821873"/>
            <a:ext cx="10079713" cy="4038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 направлена на знакомство детей с книжной культурой, детской литературой, понимание на слух текстов различных жанров детской литературы. В данной области основной акцент делается на знакомство детей с книгой как важным атрибутом культуры.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 – поставлена задача приобщения к художественной литературе как произведению искусства, наряду с другими видами искусства (музыка, изобразительное искусство), развитие восприятия произведений художественной литературы в единстве содержания и формы. Как важное средство развития и воспитания дошкольников художественная литература может быть успешно интегрирована в содержание других образовательных областей («Познавательное развитие», «Социально-коммуникативное развитие»).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25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ty\Desktop\детфото\16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1" y="549565"/>
            <a:ext cx="4204855" cy="5606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raskrasdetstvo.com/upload/iblock/ee2/ee2d8e9306795ebe2e4bea4c7162c6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451" y="411480"/>
            <a:ext cx="236791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qwerty\Desktop\детфото\1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95" y="549565"/>
            <a:ext cx="4204856" cy="5606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qwerty\Desktop\детфото\16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60" y="1376144"/>
            <a:ext cx="3584335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qwerty\Desktop\детфото\1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6144"/>
            <a:ext cx="36576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qwerty\Desktop\детфото\1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80" y="420180"/>
            <a:ext cx="36576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raskrasdetstvo.com/upload/iblock/ee2/ee2d8e9306795ebe2e4bea4c7162c68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5296980"/>
            <a:ext cx="1777304" cy="1205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6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170</TotalTime>
  <Words>386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Базис</vt:lpstr>
      <vt:lpstr>Современные технологии литературного развития дошкольников в контексте реализации ФГОС ДО                                      Автор: Соломина Е.В.                                                                                                                             Воспитатель                                                                                                                                                                          1 квалификационной категории          </vt:lpstr>
      <vt:lpstr>Презентация PowerPoint</vt:lpstr>
      <vt:lpstr> Чтение художественной литературы:</vt:lpstr>
      <vt:lpstr>Снижение интереса к книге</vt:lpstr>
      <vt:lpstr>Оснло</vt:lpstr>
      <vt:lpstr>Презентация PowerPoint</vt:lpstr>
      <vt:lpstr>В стандарте задачи приобщения к художественной литературе отражены в двух областях «Речевое развитие» и «Художественно-эстетическое развитие»</vt:lpstr>
      <vt:lpstr>Презентация PowerPoint</vt:lpstr>
      <vt:lpstr>Презентация PowerPoint</vt:lpstr>
      <vt:lpstr>Презентация PowerPoint</vt:lpstr>
      <vt:lpstr>Выставки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литературного развития дошкольников в контексте реализации ФГОС ДО</dc:title>
  <dc:creator>Администратор</dc:creator>
  <cp:lastModifiedBy>Галина Барышева</cp:lastModifiedBy>
  <cp:revision>20</cp:revision>
  <dcterms:created xsi:type="dcterms:W3CDTF">2023-11-27T09:09:21Z</dcterms:created>
  <dcterms:modified xsi:type="dcterms:W3CDTF">2023-11-29T08:44:26Z</dcterms:modified>
</cp:coreProperties>
</file>