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62" r:id="rId4"/>
    <p:sldId id="259" r:id="rId5"/>
    <p:sldId id="260" r:id="rId6"/>
    <p:sldId id="261" r:id="rId7"/>
    <p:sldId id="264" r:id="rId8"/>
    <p:sldId id="265" r:id="rId9"/>
    <p:sldId id="268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CFDEB7-1D71-4A4B-B6FA-E8275852EBB8}" type="datetimeFigureOut">
              <a:rPr lang="ru-RU" smtClean="0"/>
              <a:pPr/>
              <a:t>10.02.2023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FEF4436-F1B6-4DF8-950B-FF0D324E98A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Шолохова Д.Ю.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196752"/>
            <a:ext cx="3256619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51520" y="3583470"/>
            <a:ext cx="46085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Шолохова Дарья Юрьевна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воспитатель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МБОУ «Белоярская средняя общеобразовательная школа №14»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Структурное подразделение «Детский сад»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2656"/>
            <a:ext cx="4464496" cy="61310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2400" cy="1362456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\Downloads\IMG_20230126_0949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71678"/>
            <a:ext cx="3714776" cy="2786083"/>
          </a:xfrm>
          <a:prstGeom prst="rect">
            <a:avLst/>
          </a:prstGeom>
          <a:noFill/>
        </p:spPr>
      </p:pic>
      <p:pic>
        <p:nvPicPr>
          <p:cNvPr id="2051" name="Picture 3" descr="C:\Users\Админ\Downloads\IMG_20230126_09525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57166"/>
            <a:ext cx="3714776" cy="2786083"/>
          </a:xfrm>
          <a:prstGeom prst="rect">
            <a:avLst/>
          </a:prstGeom>
          <a:noFill/>
        </p:spPr>
      </p:pic>
      <p:pic>
        <p:nvPicPr>
          <p:cNvPr id="2052" name="Picture 4" descr="C:\Users\Админ\Downloads\IMG_20230126_0945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571876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дмин\Downloads\IMG-20220419-WA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482603" cy="4643470"/>
          </a:xfrm>
          <a:prstGeom prst="rect">
            <a:avLst/>
          </a:prstGeom>
          <a:noFill/>
        </p:spPr>
      </p:pic>
      <p:pic>
        <p:nvPicPr>
          <p:cNvPr id="3076" name="Picture 4" descr="C:\Users\Админ\Downloads\IMG-20220419-WA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571612"/>
            <a:ext cx="3571900" cy="4762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\Downloads\IMG-20220419-WA0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642918"/>
            <a:ext cx="3643338" cy="4857784"/>
          </a:xfrm>
          <a:prstGeom prst="rect">
            <a:avLst/>
          </a:prstGeom>
          <a:noFill/>
        </p:spPr>
      </p:pic>
      <p:pic>
        <p:nvPicPr>
          <p:cNvPr id="4099" name="Picture 3" descr="C:\Users\Админ\Downloads\IMG-20220420-WA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3482585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9fa39789c9373819351bb9f966dd6e6.jpg"/>
          <p:cNvPicPr>
            <a:picLocks noChangeAspect="1"/>
          </p:cNvPicPr>
          <p:nvPr/>
        </p:nvPicPr>
        <p:blipFill>
          <a:blip r:embed="rId2" cstate="print"/>
          <a:srcRect l="8082" t="12355" r="23221" b="7336"/>
          <a:stretch>
            <a:fillRect/>
          </a:stretch>
        </p:blipFill>
        <p:spPr>
          <a:xfrm>
            <a:off x="1043608" y="476672"/>
            <a:ext cx="2448272" cy="1872208"/>
          </a:xfrm>
          <a:prstGeom prst="rect">
            <a:avLst/>
          </a:prstGeom>
        </p:spPr>
      </p:pic>
      <p:pic>
        <p:nvPicPr>
          <p:cNvPr id="7" name="Рисунок 6" descr="9d3e56aff321c5c255bfa7eb8d186bc4.jpg"/>
          <p:cNvPicPr>
            <a:picLocks noChangeAspect="1"/>
          </p:cNvPicPr>
          <p:nvPr/>
        </p:nvPicPr>
        <p:blipFill>
          <a:blip r:embed="rId3" cstate="print"/>
          <a:srcRect l="13010" t="26019" r="26821" b="13269"/>
          <a:stretch>
            <a:fillRect/>
          </a:stretch>
        </p:blipFill>
        <p:spPr>
          <a:xfrm>
            <a:off x="5364088" y="476672"/>
            <a:ext cx="2664296" cy="2016224"/>
          </a:xfrm>
          <a:prstGeom prst="rect">
            <a:avLst/>
          </a:prstGeom>
        </p:spPr>
      </p:pic>
      <p:pic>
        <p:nvPicPr>
          <p:cNvPr id="10" name="Рисунок 9" descr="27f245d7a1e6ba606c23d461e2aae161.jpg"/>
          <p:cNvPicPr>
            <a:picLocks noChangeAspect="1"/>
          </p:cNvPicPr>
          <p:nvPr/>
        </p:nvPicPr>
        <p:blipFill>
          <a:blip r:embed="rId4" cstate="print"/>
          <a:srcRect l="50787" t="3801" b="56300"/>
          <a:stretch>
            <a:fillRect/>
          </a:stretch>
        </p:blipFill>
        <p:spPr>
          <a:xfrm>
            <a:off x="539552" y="3212976"/>
            <a:ext cx="3635896" cy="221087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_CoQjymtsU.jpg"/>
          <p:cNvPicPr>
            <a:picLocks noChangeAspect="1"/>
          </p:cNvPicPr>
          <p:nvPr/>
        </p:nvPicPr>
        <p:blipFill>
          <a:blip r:embed="rId2" cstate="print"/>
          <a:srcRect t="25850" b="8001"/>
          <a:stretch>
            <a:fillRect/>
          </a:stretch>
        </p:blipFill>
        <p:spPr>
          <a:xfrm>
            <a:off x="467544" y="1196752"/>
            <a:ext cx="3790394" cy="3549426"/>
          </a:xfrm>
          <a:prstGeom prst="rect">
            <a:avLst/>
          </a:prstGeom>
        </p:spPr>
      </p:pic>
      <p:pic>
        <p:nvPicPr>
          <p:cNvPr id="8" name="Рисунок 7" descr="ElMkhZ8XjFI.jpg"/>
          <p:cNvPicPr>
            <a:picLocks noChangeAspect="1"/>
          </p:cNvPicPr>
          <p:nvPr/>
        </p:nvPicPr>
        <p:blipFill>
          <a:blip r:embed="rId3" cstate="print"/>
          <a:srcRect l="31800" t="27950" r="15001" b="58400"/>
          <a:stretch>
            <a:fillRect/>
          </a:stretch>
        </p:blipFill>
        <p:spPr>
          <a:xfrm>
            <a:off x="4427984" y="2852936"/>
            <a:ext cx="4209698" cy="14401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.maximum74.ru/2019/02/18/915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096344" cy="2322258"/>
          </a:xfrm>
          <a:prstGeom prst="rect">
            <a:avLst/>
          </a:prstGeom>
          <a:noFill/>
        </p:spPr>
      </p:pic>
      <p:pic>
        <p:nvPicPr>
          <p:cNvPr id="19460" name="Picture 4" descr="https://static.orgpage.ru/socialnewsphotos/21/219d3c87a9ca42258a2ab5ca3dec8e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240535" cy="2156762"/>
          </a:xfrm>
          <a:prstGeom prst="rect">
            <a:avLst/>
          </a:prstGeom>
          <a:noFill/>
        </p:spPr>
      </p:pic>
      <p:pic>
        <p:nvPicPr>
          <p:cNvPr id="19462" name="Picture 6" descr="https://i.ytimg.com/vi/YeRWt6L5ARU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17032"/>
            <a:ext cx="3999091" cy="2249489"/>
          </a:xfrm>
          <a:prstGeom prst="rect">
            <a:avLst/>
          </a:prstGeom>
          <a:noFill/>
        </p:spPr>
      </p:pic>
      <p:pic>
        <p:nvPicPr>
          <p:cNvPr id="19464" name="Picture 8" descr="https://konstruktorydetjam.ru/upload/iblock/6c9/6c97d82581e0e29e5f148d4657275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2996952"/>
            <a:ext cx="333375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143</TotalTime>
  <Words>24</Words>
  <Application>Microsoft Office PowerPoint</Application>
  <PresentationFormat>Экран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Воспитатель  новой формации</dc:title>
  <dc:creator>Админ</dc:creator>
  <cp:lastModifiedBy>Галина Барышева</cp:lastModifiedBy>
  <cp:revision>15</cp:revision>
  <dcterms:created xsi:type="dcterms:W3CDTF">2023-02-09T09:56:15Z</dcterms:created>
  <dcterms:modified xsi:type="dcterms:W3CDTF">2023-02-09T23:36:49Z</dcterms:modified>
</cp:coreProperties>
</file>