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Белоярская средняя школа № 14 структурное подразделение «Детский сад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Роль </a:t>
            </a:r>
            <a:r>
              <a:rPr lang="ru-RU" dirty="0" smtClean="0"/>
              <a:t>воспитателя в развитии певческих навыков у детей дошкольного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                                   </a:t>
            </a:r>
            <a:r>
              <a:rPr lang="ru-RU" dirty="0" smtClean="0"/>
              <a:t>Автор</a:t>
            </a:r>
            <a:r>
              <a:rPr lang="ru-RU" dirty="0" smtClean="0"/>
              <a:t>: </a:t>
            </a:r>
            <a:r>
              <a:rPr lang="ru-RU" dirty="0" smtClean="0"/>
              <a:t>Соломина </a:t>
            </a:r>
            <a:r>
              <a:rPr lang="ru-RU" dirty="0" smtClean="0"/>
              <a:t>Е.В.- </a:t>
            </a:r>
            <a:r>
              <a:rPr lang="ru-RU" dirty="0" smtClean="0"/>
              <a:t>воспитатель          первой квалификационной </a:t>
            </a:r>
          </a:p>
          <a:p>
            <a:r>
              <a:rPr lang="ru-RU" dirty="0" smtClean="0"/>
              <a:t>                          категории</a:t>
            </a:r>
            <a:endParaRPr lang="ru-RU" dirty="0"/>
          </a:p>
        </p:txBody>
      </p:sp>
      <p:pic>
        <p:nvPicPr>
          <p:cNvPr id="4" name="Picture 2" descr="https://infodoski.ru/images/thumbnails/400/350/detailed/28/%D0%9A%D0%9426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2931319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952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63688" y="3888434"/>
            <a:ext cx="3239343" cy="242950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05926" y="1294194"/>
            <a:ext cx="3167653" cy="237574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520" y="1294194"/>
            <a:ext cx="3235475" cy="24266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35651" y="3861048"/>
            <a:ext cx="3275856" cy="2456892"/>
          </a:xfrm>
          <a:prstGeom prst="rect">
            <a:avLst/>
          </a:prstGeom>
        </p:spPr>
      </p:pic>
      <p:pic>
        <p:nvPicPr>
          <p:cNvPr id="12" name="Picture 2" descr="https://infodoski.ru/images/thumbnails/400/350/detailed/28/%D0%9A%D0%942657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157192"/>
            <a:ext cx="1719213" cy="150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284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374441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1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Певческая </a:t>
            </a:r>
            <a:r>
              <a:rPr lang="ru-RU" dirty="0" err="1" smtClean="0"/>
              <a:t>устанока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2492896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песне зазвучать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правила узнать.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Установку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сидя, стоя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Никогда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забывать.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петь начать хотим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установкой проследи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м.</a:t>
            </a:r>
          </a:p>
        </p:txBody>
      </p:sp>
      <p:pic>
        <p:nvPicPr>
          <p:cNvPr id="4098" name="Picture 2" descr="https://infodoski.ru/images/thumbnails/400/350/detailed/28/%D0%9A%D0%9426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931319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1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Певческая установка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76655" y="1926124"/>
            <a:ext cx="3822192" cy="420035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◦ Чтобы дыхание было правильным а извлекать звук было удобно и свободно, певцу необходимо сидеть или стоять ровно, не сутулиться, руки держать свободно вдоль туловища, ноги поставить ровно. Если поём стоя, то стоять следует твердо на обеих ногах, равномерно распределив тяжесть тела. </a:t>
            </a:r>
            <a:endParaRPr lang="ru-RU" dirty="0" smtClean="0"/>
          </a:p>
          <a:p>
            <a:r>
              <a:rPr lang="ru-RU" dirty="0" smtClean="0"/>
              <a:t>◦ </a:t>
            </a:r>
            <a:r>
              <a:rPr lang="ru-RU" dirty="0"/>
              <a:t>При пении сидя: сидеть следует на краешке стула, опираясь на ноги. Не кладём ногу на ногу, ступни стоят на полу, руки свободно лежат на коленях. </a:t>
            </a:r>
            <a:endParaRPr lang="ru-RU" dirty="0" smtClean="0"/>
          </a:p>
          <a:p>
            <a:r>
              <a:rPr lang="ru-RU" dirty="0" smtClean="0"/>
              <a:t>◦ </a:t>
            </a:r>
            <a:r>
              <a:rPr lang="ru-RU" dirty="0"/>
              <a:t>При пении нельзя сидеть или стоять совсем расслабленно, а следует сохранять ощущение постоянной внутренней подтянутости. Мышцы лица не зажаты, лицо с естественной </a:t>
            </a:r>
            <a:r>
              <a:rPr lang="ru-RU" dirty="0" smtClean="0"/>
              <a:t>улыбкой.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5508104" y="1926124"/>
            <a:ext cx="2959240" cy="4743236"/>
          </a:xfrm>
        </p:spPr>
        <p:txBody>
          <a:bodyPr/>
          <a:lstStyle/>
          <a:p>
            <a:r>
              <a:rPr lang="ru-RU" dirty="0"/>
              <a:t>Певческая установка – это положение корпуса, </a:t>
            </a:r>
            <a:r>
              <a:rPr lang="ru-RU" dirty="0" smtClean="0"/>
              <a:t>обеспечивающее </a:t>
            </a:r>
            <a:r>
              <a:rPr lang="ru-RU" dirty="0"/>
              <a:t>работу голосового аппарата</a:t>
            </a:r>
          </a:p>
        </p:txBody>
      </p:sp>
      <p:pic>
        <p:nvPicPr>
          <p:cNvPr id="8" name="Picture 2" descr="https://infodoski.ru/images/thumbnails/400/350/detailed/28/%D0%9A%D0%9426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4869160"/>
            <a:ext cx="2190665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63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Певческая установка в положении сидя</a:t>
            </a:r>
            <a:endParaRPr lang="ru-RU" dirty="0"/>
          </a:p>
        </p:txBody>
      </p:sp>
      <p:pic>
        <p:nvPicPr>
          <p:cNvPr id="2050" name="Picture 2" descr="https://lh5.googleusercontent.com/YEZ1fzxlRP6O7gETdotHtQk9A267O4kVomrvKfSF73X9_MAgGURx0b6_G2kwdgkYtmVgaqccmq4JTrHr2udlSgCVkZbZsI3rem3x4HirOk1rrA2i_zWhJu_BzU1gAJA9LMpNNOGDQhzp4H0WtDjRF6Y9u3cXaO_sPQqW6EGsHd3j6pRuYDxvtF7pITcE6qYZtJXNaQ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4" y="2348880"/>
            <a:ext cx="8234054" cy="391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51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пения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2136339"/>
            <a:ext cx="4176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</a:t>
            </a:r>
            <a:r>
              <a:rPr lang="ru-RU" dirty="0"/>
              <a:t>хотите красиво вы петь, </a:t>
            </a:r>
            <a:endParaRPr lang="ru-RU" dirty="0" smtClean="0"/>
          </a:p>
          <a:p>
            <a:r>
              <a:rPr lang="ru-RU" dirty="0" smtClean="0"/>
              <a:t>Надо </a:t>
            </a:r>
            <a:r>
              <a:rPr lang="ru-RU" dirty="0"/>
              <a:t>прямо стоять и прямо сидеть. </a:t>
            </a:r>
            <a:endParaRPr lang="ru-RU" dirty="0" smtClean="0"/>
          </a:p>
          <a:p>
            <a:r>
              <a:rPr lang="ru-RU" dirty="0" smtClean="0"/>
              <a:t>Надо </a:t>
            </a:r>
            <a:r>
              <a:rPr lang="ru-RU" dirty="0"/>
              <a:t>дыхание брать научиться, </a:t>
            </a:r>
            <a:endParaRPr lang="ru-RU" dirty="0" smtClean="0"/>
          </a:p>
          <a:p>
            <a:r>
              <a:rPr lang="ru-RU" dirty="0" smtClean="0"/>
              <a:t>Рот </a:t>
            </a:r>
            <a:r>
              <a:rPr lang="ru-RU" dirty="0"/>
              <a:t>открывать широко, не лениться! </a:t>
            </a:r>
            <a:endParaRPr lang="ru-RU" dirty="0" smtClean="0"/>
          </a:p>
          <a:p>
            <a:r>
              <a:rPr lang="ru-RU" dirty="0" smtClean="0"/>
              <a:t>Надо </a:t>
            </a:r>
            <a:r>
              <a:rPr lang="ru-RU" dirty="0"/>
              <a:t>губами уметь шевелить, </a:t>
            </a:r>
            <a:endParaRPr lang="ru-RU" dirty="0" smtClean="0"/>
          </a:p>
          <a:p>
            <a:r>
              <a:rPr lang="ru-RU" dirty="0" smtClean="0"/>
              <a:t>Четко </a:t>
            </a:r>
            <a:r>
              <a:rPr lang="ru-RU" dirty="0"/>
              <a:t>слова все произносить. </a:t>
            </a:r>
            <a:endParaRPr lang="ru-RU" dirty="0" smtClean="0"/>
          </a:p>
          <a:p>
            <a:r>
              <a:rPr lang="ru-RU" dirty="0" smtClean="0"/>
              <a:t>Гласные </a:t>
            </a:r>
            <a:r>
              <a:rPr lang="ru-RU" dirty="0"/>
              <a:t>буквы тянуть, распевать, </a:t>
            </a:r>
            <a:endParaRPr lang="ru-RU" dirty="0" smtClean="0"/>
          </a:p>
          <a:p>
            <a:r>
              <a:rPr lang="ru-RU" dirty="0" smtClean="0"/>
              <a:t>Голову </a:t>
            </a:r>
            <a:r>
              <a:rPr lang="ru-RU" dirty="0"/>
              <a:t>низко не опускать, </a:t>
            </a:r>
            <a:endParaRPr lang="ru-RU" dirty="0" smtClean="0"/>
          </a:p>
          <a:p>
            <a:r>
              <a:rPr lang="ru-RU" dirty="0" smtClean="0"/>
              <a:t>Плечи </a:t>
            </a:r>
            <a:r>
              <a:rPr lang="ru-RU" dirty="0"/>
              <a:t>не дергать, </a:t>
            </a:r>
            <a:endParaRPr lang="ru-RU" dirty="0" smtClean="0"/>
          </a:p>
          <a:p>
            <a:r>
              <a:rPr lang="ru-RU" dirty="0" smtClean="0"/>
              <a:t>Живот </a:t>
            </a:r>
            <a:r>
              <a:rPr lang="ru-RU" dirty="0"/>
              <a:t>не выпячивать, </a:t>
            </a:r>
            <a:endParaRPr lang="ru-RU" dirty="0" smtClean="0"/>
          </a:p>
          <a:p>
            <a:r>
              <a:rPr lang="ru-RU" dirty="0" smtClean="0"/>
              <a:t>Сразу </a:t>
            </a:r>
            <a:r>
              <a:rPr lang="ru-RU" dirty="0"/>
              <a:t>дыхание все не растрачивать.</a:t>
            </a:r>
          </a:p>
        </p:txBody>
      </p:sp>
      <p:pic>
        <p:nvPicPr>
          <p:cNvPr id="4" name="Picture 2" descr="https://infodoski.ru/images/thumbnails/400/350/detailed/28/%D0%9A%D0%9426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67690"/>
            <a:ext cx="3024336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1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1979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Упражнения для развития и укрепления </a:t>
            </a:r>
            <a:r>
              <a:rPr lang="ru-RU" dirty="0" smtClean="0"/>
              <a:t>дыхательного </a:t>
            </a:r>
            <a:r>
              <a:rPr lang="ru-RU" dirty="0"/>
              <a:t>аппарата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1028343"/>
            <a:ext cx="46085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◦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1. Шарик Положите руки ладонями на рёбра (пальцами к центру груди) и глубоко вдохните, не поднимая плечи. Сбросьте дыхание, выдохните. Руки должны ощутить, как опали рёбра. Выполнять упражнение 5 – 7 раз.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2. Задувание воображаемой свечи.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Положите ладони рук на рёбра. Вдохните и начинайте «дуть на свечу». Воздух из легких выходит постепенно и плавно, рёбра не опадают мгновенно, а постепенно, по мере выдувания. ( Такая естественность выдоха должна быть и в пении, распределяться на всю фразу, не сбрасываться на первых звуках). Выполнять упражнение 6-7 раз.</a:t>
            </a:r>
          </a:p>
        </p:txBody>
      </p:sp>
      <p:pic>
        <p:nvPicPr>
          <p:cNvPr id="4" name="Picture 2" descr="https://infodoski.ru/images/thumbnails/400/350/detailed/28/%D0%9A%D0%9426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282815" cy="287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Упражнения на артикуляцию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305342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◦ </a:t>
            </a:r>
            <a:r>
              <a:rPr lang="ru-RU" dirty="0"/>
              <a:t>Укрепление мышц гортани. Энергично произносить: К-Г,К-Г,К-Г. </a:t>
            </a:r>
            <a:endParaRPr lang="ru-RU" dirty="0" smtClean="0"/>
          </a:p>
          <a:p>
            <a:r>
              <a:rPr lang="ru-RU" dirty="0" smtClean="0"/>
              <a:t>◦ </a:t>
            </a:r>
            <a:r>
              <a:rPr lang="ru-RU" dirty="0"/>
              <a:t>Активизация языка. Шевелить языком из стороны в сторону, вперёд, назад, вправо, влево, круговые движения. Высуньте кончик языка и быстро – быстро перемещайте его из угла в угол рта. Энергично произносить: Т-Д,Т-Д,Т-Д. (Представить себе «высокое нёбо» и объёмный рот). Выполнять упражнения 8-10 раз. </a:t>
            </a:r>
            <a:endParaRPr lang="ru-RU" dirty="0" smtClean="0"/>
          </a:p>
          <a:p>
            <a:r>
              <a:rPr lang="ru-RU" dirty="0" smtClean="0"/>
              <a:t>◦ </a:t>
            </a:r>
            <a:r>
              <a:rPr lang="ru-RU" dirty="0"/>
              <a:t>Активизация мышц губ. Надуйте щёки, сбросьте воздух резким «хлопком» через сжатые (собранные в «пучок») губы. Энергично произнести: П-Б,П-Б,П-Б. Выполнять упражнения 8-10 раз</a:t>
            </a:r>
          </a:p>
        </p:txBody>
      </p:sp>
      <p:pic>
        <p:nvPicPr>
          <p:cNvPr id="4" name="Picture 2" descr="https://infodoski.ru/images/thumbnails/400/350/detailed/28/%D0%9A%D0%9426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931319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0529" y="430414"/>
            <a:ext cx="2232248" cy="16741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47635" y="1104039"/>
            <a:ext cx="2248730" cy="16865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56211" y="4509120"/>
            <a:ext cx="2532280" cy="18992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19675" y="4509120"/>
            <a:ext cx="2664296" cy="19982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4512" y="1916832"/>
            <a:ext cx="2592288" cy="19442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1686" y="4433163"/>
            <a:ext cx="2866847" cy="2150135"/>
          </a:xfrm>
          <a:prstGeom prst="rect">
            <a:avLst/>
          </a:prstGeom>
        </p:spPr>
      </p:pic>
      <p:pic>
        <p:nvPicPr>
          <p:cNvPr id="11" name="Picture 2" descr="https://infodoski.ru/images/thumbnails/400/350/detailed/28/%D0%9A%D0%942657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31" y="2719205"/>
            <a:ext cx="2015610" cy="176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0128" y="2303570"/>
            <a:ext cx="2629963" cy="197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1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дикции.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582341"/>
            <a:ext cx="32221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Испугались медвежонка Ёж с ежихой и с ежонком, Стриж с </a:t>
            </a:r>
            <a:r>
              <a:rPr lang="ru-RU" dirty="0" err="1"/>
              <a:t>стрижихой</a:t>
            </a:r>
            <a:r>
              <a:rPr lang="ru-RU" dirty="0"/>
              <a:t> и </a:t>
            </a:r>
            <a:r>
              <a:rPr lang="ru-RU" dirty="0" err="1"/>
              <a:t>стрижонком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У четырех черепашек четыре </a:t>
            </a:r>
            <a:r>
              <a:rPr lang="ru-RU" dirty="0" err="1"/>
              <a:t>черепашонка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Шла </a:t>
            </a:r>
            <a:r>
              <a:rPr lang="ru-RU" dirty="0"/>
              <a:t>Саша по шоссе и сосала сушку.</a:t>
            </a:r>
          </a:p>
        </p:txBody>
      </p:sp>
      <p:pic>
        <p:nvPicPr>
          <p:cNvPr id="6" name="Picture 2" descr="https://infodoski.ru/images/thumbnails/400/350/detailed/28/%D0%9A%D0%9426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4733764"/>
            <a:ext cx="2592288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413338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Скороговорки</a:t>
            </a:r>
            <a:r>
              <a:rPr lang="ru-RU" dirty="0"/>
              <a:t>: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«Кто хочет разговаривать» Кто хочет разговаривать, </a:t>
            </a:r>
            <a:endParaRPr lang="ru-RU" dirty="0" smtClean="0"/>
          </a:p>
          <a:p>
            <a:r>
              <a:rPr lang="ru-RU" dirty="0" smtClean="0"/>
              <a:t>Тот </a:t>
            </a:r>
            <a:r>
              <a:rPr lang="ru-RU" dirty="0"/>
              <a:t>должен выговаривать </a:t>
            </a:r>
            <a:endParaRPr lang="ru-RU" dirty="0" smtClean="0"/>
          </a:p>
          <a:p>
            <a:r>
              <a:rPr lang="ru-RU" dirty="0" smtClean="0"/>
              <a:t>Все </a:t>
            </a:r>
            <a:r>
              <a:rPr lang="ru-RU" dirty="0"/>
              <a:t>правильно и внятно, </a:t>
            </a:r>
            <a:endParaRPr lang="ru-RU" dirty="0" smtClean="0"/>
          </a:p>
          <a:p>
            <a:r>
              <a:rPr lang="ru-RU" dirty="0" smtClean="0"/>
              <a:t>Чтоб </a:t>
            </a:r>
            <a:r>
              <a:rPr lang="ru-RU" dirty="0"/>
              <a:t>было всем понятно. </a:t>
            </a:r>
            <a:endParaRPr lang="ru-RU" dirty="0" smtClean="0"/>
          </a:p>
          <a:p>
            <a:r>
              <a:rPr lang="ru-RU" dirty="0" smtClean="0"/>
              <a:t>Мы </a:t>
            </a:r>
            <a:r>
              <a:rPr lang="ru-RU" dirty="0"/>
              <a:t>будем разговаривать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будем выговаривать </a:t>
            </a:r>
            <a:endParaRPr lang="ru-RU" dirty="0" smtClean="0"/>
          </a:p>
          <a:p>
            <a:r>
              <a:rPr lang="ru-RU" dirty="0" smtClean="0"/>
              <a:t>Так </a:t>
            </a:r>
            <a:r>
              <a:rPr lang="ru-RU" dirty="0"/>
              <a:t>правильно и внятно, </a:t>
            </a:r>
            <a:endParaRPr lang="ru-RU" dirty="0" smtClean="0"/>
          </a:p>
          <a:p>
            <a:r>
              <a:rPr lang="ru-RU" dirty="0" smtClean="0"/>
              <a:t>Чтоб </a:t>
            </a:r>
            <a:r>
              <a:rPr lang="ru-RU" dirty="0"/>
              <a:t>было всем понятно. 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004048" y="4306162"/>
            <a:ext cx="3682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/>
              <a:t>Попугай» Говорил попугай попугаю: Я тебя, попугай, попугаю. Отвечает ему попугай: Попугай, попугай, попугай! </a:t>
            </a:r>
          </a:p>
        </p:txBody>
      </p:sp>
    </p:spTree>
    <p:extLst>
      <p:ext uri="{BB962C8B-B14F-4D97-AF65-F5344CB8AC3E}">
        <p14:creationId xmlns:p14="http://schemas.microsoft.com/office/powerpoint/2010/main" val="2010483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73</TotalTime>
  <Words>583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Candara</vt:lpstr>
      <vt:lpstr>Symbol</vt:lpstr>
      <vt:lpstr>Times New Roman</vt:lpstr>
      <vt:lpstr>Волна</vt:lpstr>
      <vt:lpstr>Муниципальное бюджетное общеобразовательное учреждение Белоярская средняя школа № 14 структурное подразделение «Детский сад»   Роль воспитателя в развитии певческих навыков у детей дошкольного возраста</vt:lpstr>
      <vt:lpstr>Певческая устанока.</vt:lpstr>
      <vt:lpstr>Певческая установка</vt:lpstr>
      <vt:lpstr>Певческая установка в положении сидя</vt:lpstr>
      <vt:lpstr>Правила пения</vt:lpstr>
      <vt:lpstr>Упражнения для развития и укрепления дыхательного аппарата</vt:lpstr>
      <vt:lpstr>Упражнения на артикуляцию</vt:lpstr>
      <vt:lpstr>Презентация PowerPoint</vt:lpstr>
      <vt:lpstr>Развитие дикции.</vt:lpstr>
      <vt:lpstr>Пальчиковая гимнастика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qwerty</dc:creator>
  <cp:lastModifiedBy>Администратор</cp:lastModifiedBy>
  <cp:revision>11</cp:revision>
  <dcterms:created xsi:type="dcterms:W3CDTF">2023-11-28T21:04:58Z</dcterms:created>
  <dcterms:modified xsi:type="dcterms:W3CDTF">2023-11-29T11:32:14Z</dcterms:modified>
</cp:coreProperties>
</file>